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29" r:id="rId26"/>
    <p:sldId id="364" r:id="rId27"/>
    <p:sldId id="330" r:id="rId28"/>
    <p:sldId id="358" r:id="rId29"/>
    <p:sldId id="361" r:id="rId30"/>
    <p:sldId id="339" r:id="rId31"/>
    <p:sldId id="340" r:id="rId32"/>
    <p:sldId id="331" r:id="rId33"/>
    <p:sldId id="334" r:id="rId34"/>
    <p:sldId id="338" r:id="rId35"/>
    <p:sldId id="343" r:id="rId36"/>
    <p:sldId id="344" r:id="rId37"/>
    <p:sldId id="351" r:id="rId38"/>
    <p:sldId id="354" r:id="rId39"/>
    <p:sldId id="357" r:id="rId40"/>
    <p:sldId id="360" r:id="rId41"/>
    <p:sldId id="359" r:id="rId42"/>
    <p:sldId id="352" r:id="rId43"/>
    <p:sldId id="353" r:id="rId44"/>
    <p:sldId id="336" r:id="rId45"/>
    <p:sldId id="337" r:id="rId46"/>
    <p:sldId id="317" r:id="rId47"/>
    <p:sldId id="318" r:id="rId48"/>
    <p:sldId id="311" r:id="rId49"/>
    <p:sldId id="309" r:id="rId50"/>
    <p:sldId id="310" r:id="rId51"/>
    <p:sldId id="308" r:id="rId52"/>
    <p:sldId id="307" r:id="rId53"/>
    <p:sldId id="299" r:id="rId54"/>
    <p:sldId id="306" r:id="rId55"/>
    <p:sldId id="300" r:id="rId56"/>
    <p:sldId id="305" r:id="rId57"/>
    <p:sldId id="301" r:id="rId58"/>
    <p:sldId id="285" r:id="rId59"/>
    <p:sldId id="287" r:id="rId60"/>
    <p:sldId id="294" r:id="rId61"/>
    <p:sldId id="289" r:id="rId62"/>
    <p:sldId id="293" r:id="rId63"/>
    <p:sldId id="295" r:id="rId64"/>
    <p:sldId id="298" r:id="rId65"/>
    <p:sldId id="292" r:id="rId66"/>
    <p:sldId id="291" r:id="rId67"/>
    <p:sldId id="314" r:id="rId68"/>
    <p:sldId id="304" r:id="rId69"/>
    <p:sldId id="283" r:id="rId70"/>
    <p:sldId id="284" r:id="rId71"/>
    <p:sldId id="288" r:id="rId72"/>
    <p:sldId id="276" r:id="rId73"/>
    <p:sldId id="279" r:id="rId74"/>
    <p:sldId id="278" r:id="rId75"/>
    <p:sldId id="280" r:id="rId76"/>
    <p:sldId id="282" r:id="rId77"/>
    <p:sldId id="268" r:id="rId78"/>
    <p:sldId id="267" r:id="rId79"/>
    <p:sldId id="266" r:id="rId80"/>
    <p:sldId id="265" r:id="rId81"/>
    <p:sldId id="258" r:id="rId82"/>
    <p:sldId id="263" r:id="rId83"/>
    <p:sldId id="26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7" Type="http://schemas.openxmlformats.org/officeDocument/2006/relationships/image" Target="../media/image1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jpeg"/><Relationship Id="rId5" Type="http://schemas.openxmlformats.org/officeDocument/2006/relationships/image" Target="../media/image161.jpeg"/><Relationship Id="rId4" Type="http://schemas.openxmlformats.org/officeDocument/2006/relationships/image" Target="../media/image16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231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77.png"/><Relationship Id="rId4" Type="http://schemas.openxmlformats.org/officeDocument/2006/relationships/image" Target="../media/image20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1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185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26" Type="http://schemas.openxmlformats.org/officeDocument/2006/relationships/image" Target="../media/image213.png"/><Relationship Id="rId39" Type="http://schemas.openxmlformats.org/officeDocument/2006/relationships/image" Target="../media/image264.png"/><Relationship Id="rId21" Type="http://schemas.openxmlformats.org/officeDocument/2006/relationships/image" Target="../media/image247.png"/><Relationship Id="rId34" Type="http://schemas.openxmlformats.org/officeDocument/2006/relationships/image" Target="../media/image259.png"/><Relationship Id="rId42" Type="http://schemas.openxmlformats.org/officeDocument/2006/relationships/image" Target="../media/image267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6" Type="http://schemas.openxmlformats.org/officeDocument/2006/relationships/image" Target="../media/image242.png"/><Relationship Id="rId29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24" Type="http://schemas.openxmlformats.org/officeDocument/2006/relationships/image" Target="../media/image250.png"/><Relationship Id="rId32" Type="http://schemas.openxmlformats.org/officeDocument/2006/relationships/image" Target="../media/image257.png"/><Relationship Id="rId37" Type="http://schemas.openxmlformats.org/officeDocument/2006/relationships/image" Target="../media/image262.png"/><Relationship Id="rId40" Type="http://schemas.openxmlformats.org/officeDocument/2006/relationships/image" Target="../media/image265.png"/><Relationship Id="rId45" Type="http://schemas.openxmlformats.org/officeDocument/2006/relationships/image" Target="../media/image270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23" Type="http://schemas.openxmlformats.org/officeDocument/2006/relationships/image" Target="../media/image249.png"/><Relationship Id="rId28" Type="http://schemas.openxmlformats.org/officeDocument/2006/relationships/image" Target="../media/image253.png"/><Relationship Id="rId36" Type="http://schemas.openxmlformats.org/officeDocument/2006/relationships/image" Target="../media/image261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31" Type="http://schemas.openxmlformats.org/officeDocument/2006/relationships/image" Target="../media/image256.png"/><Relationship Id="rId44" Type="http://schemas.openxmlformats.org/officeDocument/2006/relationships/image" Target="../media/image269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Relationship Id="rId22" Type="http://schemas.openxmlformats.org/officeDocument/2006/relationships/image" Target="../media/image248.png"/><Relationship Id="rId27" Type="http://schemas.openxmlformats.org/officeDocument/2006/relationships/image" Target="../media/image252.png"/><Relationship Id="rId30" Type="http://schemas.openxmlformats.org/officeDocument/2006/relationships/image" Target="../media/image255.png"/><Relationship Id="rId35" Type="http://schemas.openxmlformats.org/officeDocument/2006/relationships/image" Target="../media/image260.png"/><Relationship Id="rId43" Type="http://schemas.openxmlformats.org/officeDocument/2006/relationships/image" Target="../media/image268.png"/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5" Type="http://schemas.openxmlformats.org/officeDocument/2006/relationships/image" Target="../media/image251.png"/><Relationship Id="rId33" Type="http://schemas.openxmlformats.org/officeDocument/2006/relationships/image" Target="../media/image258.png"/><Relationship Id="rId38" Type="http://schemas.openxmlformats.org/officeDocument/2006/relationships/image" Target="../media/image263.png"/><Relationship Id="rId46" Type="http://schemas.openxmlformats.org/officeDocument/2006/relationships/image" Target="../media/image271.png"/><Relationship Id="rId20" Type="http://schemas.openxmlformats.org/officeDocument/2006/relationships/image" Target="../media/image246.png"/><Relationship Id="rId41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18" Type="http://schemas.openxmlformats.org/officeDocument/2006/relationships/image" Target="../media/image301.png"/><Relationship Id="rId3" Type="http://schemas.openxmlformats.org/officeDocument/2006/relationships/image" Target="../media/image213.png"/><Relationship Id="rId21" Type="http://schemas.openxmlformats.org/officeDocument/2006/relationships/image" Target="../media/image304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image" Target="../media/image251.png"/><Relationship Id="rId16" Type="http://schemas.openxmlformats.org/officeDocument/2006/relationships/image" Target="../media/image299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53.png"/><Relationship Id="rId15" Type="http://schemas.openxmlformats.org/officeDocument/2006/relationships/image" Target="../media/image298.png"/><Relationship Id="rId10" Type="http://schemas.openxmlformats.org/officeDocument/2006/relationships/image" Target="../media/image293.png"/><Relationship Id="rId19" Type="http://schemas.openxmlformats.org/officeDocument/2006/relationships/image" Target="../media/image302.png"/><Relationship Id="rId4" Type="http://schemas.openxmlformats.org/officeDocument/2006/relationships/image" Target="../media/image252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4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" Type="http://schemas.openxmlformats.org/officeDocument/2006/relationships/image" Target="../media/image305.png"/><Relationship Id="rId16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11" Type="http://schemas.openxmlformats.org/officeDocument/2006/relationships/image" Target="../media/image253.png"/><Relationship Id="rId5" Type="http://schemas.openxmlformats.org/officeDocument/2006/relationships/image" Target="../media/image308.png"/><Relationship Id="rId15" Type="http://schemas.openxmlformats.org/officeDocument/2006/relationships/image" Target="../media/image316.png"/><Relationship Id="rId10" Type="http://schemas.openxmlformats.org/officeDocument/2006/relationships/image" Target="../media/image252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Relationship Id="rId14" Type="http://schemas.openxmlformats.org/officeDocument/2006/relationships/image" Target="../media/image31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20.png"/><Relationship Id="rId7" Type="http://schemas.openxmlformats.org/officeDocument/2006/relationships/image" Target="../media/image323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5.png"/><Relationship Id="rId18" Type="http://schemas.openxmlformats.org/officeDocument/2006/relationships/image" Target="../media/image340.png"/><Relationship Id="rId26" Type="http://schemas.openxmlformats.org/officeDocument/2006/relationships/image" Target="../media/image348.png"/><Relationship Id="rId39" Type="http://schemas.openxmlformats.org/officeDocument/2006/relationships/image" Target="../media/image315.png"/><Relationship Id="rId21" Type="http://schemas.openxmlformats.org/officeDocument/2006/relationships/image" Target="../media/image343.png"/><Relationship Id="rId34" Type="http://schemas.openxmlformats.org/officeDocument/2006/relationships/image" Target="../media/image356.png"/><Relationship Id="rId42" Type="http://schemas.openxmlformats.org/officeDocument/2006/relationships/image" Target="../media/image363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6" Type="http://schemas.openxmlformats.org/officeDocument/2006/relationships/image" Target="../media/image338.png"/><Relationship Id="rId20" Type="http://schemas.openxmlformats.org/officeDocument/2006/relationships/image" Target="../media/image342.png"/><Relationship Id="rId29" Type="http://schemas.openxmlformats.org/officeDocument/2006/relationships/image" Target="../media/image351.png"/><Relationship Id="rId41" Type="http://schemas.openxmlformats.org/officeDocument/2006/relationships/image" Target="../media/image3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24" Type="http://schemas.openxmlformats.org/officeDocument/2006/relationships/image" Target="../media/image346.png"/><Relationship Id="rId32" Type="http://schemas.openxmlformats.org/officeDocument/2006/relationships/image" Target="../media/image354.png"/><Relationship Id="rId37" Type="http://schemas.openxmlformats.org/officeDocument/2006/relationships/image" Target="../media/image359.png"/><Relationship Id="rId40" Type="http://schemas.openxmlformats.org/officeDocument/2006/relationships/image" Target="../media/image361.png"/><Relationship Id="rId5" Type="http://schemas.openxmlformats.org/officeDocument/2006/relationships/image" Target="../media/image327.png"/><Relationship Id="rId15" Type="http://schemas.openxmlformats.org/officeDocument/2006/relationships/image" Target="../media/image337.png"/><Relationship Id="rId23" Type="http://schemas.openxmlformats.org/officeDocument/2006/relationships/image" Target="../media/image345.png"/><Relationship Id="rId28" Type="http://schemas.openxmlformats.org/officeDocument/2006/relationships/image" Target="../media/image350.png"/><Relationship Id="rId36" Type="http://schemas.openxmlformats.org/officeDocument/2006/relationships/image" Target="../media/image358.png"/><Relationship Id="rId10" Type="http://schemas.openxmlformats.org/officeDocument/2006/relationships/image" Target="../media/image332.png"/><Relationship Id="rId19" Type="http://schemas.openxmlformats.org/officeDocument/2006/relationships/image" Target="../media/image341.png"/><Relationship Id="rId31" Type="http://schemas.openxmlformats.org/officeDocument/2006/relationships/image" Target="../media/image353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336.png"/><Relationship Id="rId22" Type="http://schemas.openxmlformats.org/officeDocument/2006/relationships/image" Target="../media/image344.png"/><Relationship Id="rId27" Type="http://schemas.openxmlformats.org/officeDocument/2006/relationships/image" Target="../media/image349.png"/><Relationship Id="rId30" Type="http://schemas.openxmlformats.org/officeDocument/2006/relationships/image" Target="../media/image352.png"/><Relationship Id="rId35" Type="http://schemas.openxmlformats.org/officeDocument/2006/relationships/image" Target="../media/image357.png"/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12" Type="http://schemas.openxmlformats.org/officeDocument/2006/relationships/image" Target="../media/image334.png"/><Relationship Id="rId17" Type="http://schemas.openxmlformats.org/officeDocument/2006/relationships/image" Target="../media/image339.png"/><Relationship Id="rId25" Type="http://schemas.openxmlformats.org/officeDocument/2006/relationships/image" Target="../media/image347.png"/><Relationship Id="rId33" Type="http://schemas.openxmlformats.org/officeDocument/2006/relationships/image" Target="../media/image355.png"/><Relationship Id="rId38" Type="http://schemas.openxmlformats.org/officeDocument/2006/relationships/image" Target="../media/image3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6.png"/><Relationship Id="rId4" Type="http://schemas.openxmlformats.org/officeDocument/2006/relationships/image" Target="../media/image317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7.png"/><Relationship Id="rId18" Type="http://schemas.openxmlformats.org/officeDocument/2006/relationships/image" Target="../media/image381.png"/><Relationship Id="rId26" Type="http://schemas.openxmlformats.org/officeDocument/2006/relationships/image" Target="../media/image317.png"/><Relationship Id="rId39" Type="http://schemas.openxmlformats.org/officeDocument/2006/relationships/image" Target="../media/image400.png"/><Relationship Id="rId21" Type="http://schemas.openxmlformats.org/officeDocument/2006/relationships/image" Target="../media/image384.png"/><Relationship Id="rId34" Type="http://schemas.openxmlformats.org/officeDocument/2006/relationships/image" Target="../media/image396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29" Type="http://schemas.openxmlformats.org/officeDocument/2006/relationships/image" Target="../media/image391.png"/><Relationship Id="rId41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24" Type="http://schemas.openxmlformats.org/officeDocument/2006/relationships/image" Target="../media/image387.png"/><Relationship Id="rId32" Type="http://schemas.openxmlformats.org/officeDocument/2006/relationships/image" Target="../media/image394.png"/><Relationship Id="rId37" Type="http://schemas.openxmlformats.org/officeDocument/2006/relationships/image" Target="../media/image318.png"/><Relationship Id="rId40" Type="http://schemas.openxmlformats.org/officeDocument/2006/relationships/image" Target="../media/image401.png"/><Relationship Id="rId5" Type="http://schemas.openxmlformats.org/officeDocument/2006/relationships/image" Target="../media/image369.png"/><Relationship Id="rId15" Type="http://schemas.openxmlformats.org/officeDocument/2006/relationships/image" Target="../media/image316.png"/><Relationship Id="rId23" Type="http://schemas.openxmlformats.org/officeDocument/2006/relationships/image" Target="../media/image386.png"/><Relationship Id="rId28" Type="http://schemas.openxmlformats.org/officeDocument/2006/relationships/image" Target="../media/image390.png"/><Relationship Id="rId36" Type="http://schemas.openxmlformats.org/officeDocument/2006/relationships/image" Target="../media/image398.png"/><Relationship Id="rId10" Type="http://schemas.openxmlformats.org/officeDocument/2006/relationships/image" Target="../media/image374.png"/><Relationship Id="rId19" Type="http://schemas.openxmlformats.org/officeDocument/2006/relationships/image" Target="../media/image382.png"/><Relationship Id="rId31" Type="http://schemas.openxmlformats.org/officeDocument/2006/relationships/image" Target="../media/image393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Relationship Id="rId22" Type="http://schemas.openxmlformats.org/officeDocument/2006/relationships/image" Target="../media/image385.png"/><Relationship Id="rId27" Type="http://schemas.openxmlformats.org/officeDocument/2006/relationships/image" Target="../media/image389.png"/><Relationship Id="rId30" Type="http://schemas.openxmlformats.org/officeDocument/2006/relationships/image" Target="../media/image392.png"/><Relationship Id="rId35" Type="http://schemas.openxmlformats.org/officeDocument/2006/relationships/image" Target="../media/image397.png"/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12" Type="http://schemas.openxmlformats.org/officeDocument/2006/relationships/image" Target="../media/image376.png"/><Relationship Id="rId17" Type="http://schemas.openxmlformats.org/officeDocument/2006/relationships/image" Target="../media/image380.png"/><Relationship Id="rId25" Type="http://schemas.openxmlformats.org/officeDocument/2006/relationships/image" Target="../media/image388.png"/><Relationship Id="rId33" Type="http://schemas.openxmlformats.org/officeDocument/2006/relationships/image" Target="../media/image395.png"/><Relationship Id="rId38" Type="http://schemas.openxmlformats.org/officeDocument/2006/relationships/image" Target="../media/image39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4.png"/><Relationship Id="rId7" Type="http://schemas.openxmlformats.org/officeDocument/2006/relationships/image" Target="../media/image407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5" Type="http://schemas.openxmlformats.org/officeDocument/2006/relationships/image" Target="../media/image311.png"/><Relationship Id="rId4" Type="http://schemas.openxmlformats.org/officeDocument/2006/relationships/image" Target="../media/image405.png"/><Relationship Id="rId9" Type="http://schemas.openxmlformats.org/officeDocument/2006/relationships/image" Target="../media/image3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4.png"/><Relationship Id="rId7" Type="http://schemas.openxmlformats.org/officeDocument/2006/relationships/image" Target="../media/image310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Relationship Id="rId9" Type="http://schemas.openxmlformats.org/officeDocument/2006/relationships/image" Target="../media/image4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4.png"/><Relationship Id="rId11" Type="http://schemas.openxmlformats.org/officeDocument/2006/relationships/image" Target="../media/image429.png"/><Relationship Id="rId5" Type="http://schemas.openxmlformats.org/officeDocument/2006/relationships/image" Target="../media/image423.png"/><Relationship Id="rId10" Type="http://schemas.openxmlformats.org/officeDocument/2006/relationships/image" Target="../media/image428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19.png"/><Relationship Id="rId7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87.png"/><Relationship Id="rId4" Type="http://schemas.openxmlformats.org/officeDocument/2006/relationships/image" Target="../media/image2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443.png"/><Relationship Id="rId7" Type="http://schemas.openxmlformats.org/officeDocument/2006/relationships/image" Target="../media/image44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Relationship Id="rId9" Type="http://schemas.openxmlformats.org/officeDocument/2006/relationships/image" Target="../media/image5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452.png"/><Relationship Id="rId7" Type="http://schemas.openxmlformats.org/officeDocument/2006/relationships/image" Target="../media/image4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54.png"/><Relationship Id="rId10" Type="http://schemas.openxmlformats.org/officeDocument/2006/relationships/image" Target="../media/image458.png"/><Relationship Id="rId4" Type="http://schemas.openxmlformats.org/officeDocument/2006/relationships/image" Target="../media/image453.png"/><Relationship Id="rId9" Type="http://schemas.openxmlformats.org/officeDocument/2006/relationships/image" Target="../media/image4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7" Type="http://schemas.openxmlformats.org/officeDocument/2006/relationships/image" Target="../media/image471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1912802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/>
          <a:stretch/>
        </p:blipFill>
        <p:spPr bwMode="auto">
          <a:xfrm>
            <a:off x="54474" y="2177700"/>
            <a:ext cx="27801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380040" y="23576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19429" y="24127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796769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60" y="2647761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380040" y="5348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01074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01" y="2977805"/>
            <a:ext cx="3261399" cy="228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E8171-E504-A777-4E29-85D19D5041A3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2D0E77-6026-5101-E3E1-D7DAC574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1119"/>
            <a:ext cx="2131882" cy="2421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730183" y="14345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-2.69618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E2712-5F5E-625A-9558-7CA8E4979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358" y="2244116"/>
            <a:ext cx="2085283" cy="20406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1D9167-6B71-49C9-C495-1934A853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205" y="4817356"/>
            <a:ext cx="2421510" cy="20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-13.0647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0" y="1921538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21759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20296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406" y="2279220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9361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2259984"/>
            <a:ext cx="2292089" cy="2676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6E05E-7EC0-A515-9DB3-0871399EB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989" y="2259077"/>
            <a:ext cx="2071145" cy="2611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9966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83896</TotalTime>
  <Words>1551</Words>
  <Application>Microsoft Office PowerPoint</Application>
  <PresentationFormat>Widescreen</PresentationFormat>
  <Paragraphs>351</Paragraphs>
  <Slides>83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363</cp:revision>
  <dcterms:created xsi:type="dcterms:W3CDTF">2023-07-26T17:49:20Z</dcterms:created>
  <dcterms:modified xsi:type="dcterms:W3CDTF">2025-05-13T23:35:55Z</dcterms:modified>
</cp:coreProperties>
</file>